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2"/>
  </p:notesMasterIdLst>
  <p:sldIdLst>
    <p:sldId id="1952" r:id="rId6"/>
    <p:sldId id="1962" r:id="rId7"/>
    <p:sldId id="1965" r:id="rId8"/>
    <p:sldId id="1963" r:id="rId9"/>
    <p:sldId id="1964" r:id="rId10"/>
    <p:sldId id="269" r:id="rId11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5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97" d="100"/>
          <a:sy n="97" d="100"/>
        </p:scale>
        <p:origin x="51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07-11-2020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Web Development Project -&gt;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OpenGrills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Catering Services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4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			Mentor PS#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Members Details: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230369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Chandana</a:t>
            </a: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AN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99002674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Computer Science 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HTML, CSS, JS, Java, C, SDLC, SQL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859288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Shruti</a:t>
            </a: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9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Hazra</a:t>
            </a:r>
            <a:endParaRPr lang="en-US" sz="9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99002643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Computer Science 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HTML, CSS, JS, Python(Basics), C, SDLC, SQL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488207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Pradeep V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99002647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Computer Science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C,C++, HTML, CSS, JS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065" t="5348" r="9687" b="2960"/>
          <a:stretch/>
        </p:blipFill>
        <p:spPr>
          <a:xfrm>
            <a:off x="690761" y="2116539"/>
            <a:ext cx="1507852" cy="17016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621" y="2116539"/>
            <a:ext cx="1403993" cy="17514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8620" y="2116539"/>
            <a:ext cx="1347809" cy="17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230369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Aneena</a:t>
            </a: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Fernandez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99002650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Computer Science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HTML, CSS, JS, C, Python, SDLC, SQL</a:t>
            </a:r>
          </a:p>
        </p:txBody>
      </p:sp>
      <p:sp>
        <p:nvSpPr>
          <p:cNvPr id="5" name="Rectangle 4"/>
          <p:cNvSpPr/>
          <p:nvPr/>
        </p:nvSpPr>
        <p:spPr>
          <a:xfrm>
            <a:off x="230369" y="780065"/>
            <a:ext cx="169334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Members Details: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75" y="1974260"/>
            <a:ext cx="1407366" cy="187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595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6" name="Web">
            <a:hlinkClick r:id="" action="ppaction://media"/>
            <a:extLst>
              <a:ext uri="{FF2B5EF4-FFF2-40B4-BE49-F238E27FC236}">
                <a16:creationId xmlns:a16="http://schemas.microsoft.com/office/drawing/2014/main" id="{8E735EF5-9049-4A19-B66C-6DBE6263B0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5650" y="666750"/>
            <a:ext cx="7632700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Whenever a customer subscribes to the newsletter, they must receive a reply from backend in the form of an email.</a:t>
            </a:r>
          </a:p>
          <a:p>
            <a:r>
              <a:rPr lang="en-US" dirty="0"/>
              <a:t>Images can be made clickable, so that they open as a pop up.</a:t>
            </a:r>
          </a:p>
          <a:p>
            <a:r>
              <a:rPr lang="en-US" dirty="0"/>
              <a:t>Enable zooming of images present under Gallery tabs.</a:t>
            </a:r>
          </a:p>
          <a:p>
            <a:r>
              <a:rPr lang="en-US" dirty="0"/>
              <a:t>Incorporate a </a:t>
            </a:r>
            <a:r>
              <a:rPr lang="en-US" dirty="0" err="1"/>
              <a:t>ChatBot</a:t>
            </a:r>
            <a:r>
              <a:rPr lang="en-US" dirty="0"/>
              <a:t> to interact with any customer with queries.</a:t>
            </a:r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http://purl.org/dc/dcmitype/"/>
    <ds:schemaRef ds:uri="http://schemas.microsoft.com/office/infopath/2007/PartnerControls"/>
    <ds:schemaRef ds:uri="3f90b35a-c7f5-466e-bdce-aad1192bcad3"/>
    <ds:schemaRef ds:uri="http://purl.org/dc/terms/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abad16e2-75b5-4d02-890c-30395bfef71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1238</TotalTime>
  <Words>180</Words>
  <Application>Microsoft Office PowerPoint</Application>
  <PresentationFormat>On-screen Show (16:9)</PresentationFormat>
  <Paragraphs>33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Verdana</vt:lpstr>
      <vt:lpstr>L&amp;T Theme 2</vt:lpstr>
      <vt:lpstr>2_Office Theme</vt:lpstr>
      <vt:lpstr>PowerPoint Presentation</vt:lpstr>
      <vt:lpstr>Project Highlights</vt:lpstr>
      <vt:lpstr>PowerPoint Presentation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Pradeep V</cp:lastModifiedBy>
  <cp:revision>135</cp:revision>
  <dcterms:created xsi:type="dcterms:W3CDTF">2020-09-04T19:07:05Z</dcterms:created>
  <dcterms:modified xsi:type="dcterms:W3CDTF">2020-11-07T07:58:04Z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